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8" r:id="rId3"/>
    <p:sldId id="269" r:id="rId4"/>
    <p:sldId id="262" r:id="rId5"/>
    <p:sldId id="257" r:id="rId6"/>
    <p:sldId id="259" r:id="rId7"/>
    <p:sldId id="258" r:id="rId8"/>
    <p:sldId id="263" r:id="rId9"/>
    <p:sldId id="264" r:id="rId10"/>
    <p:sldId id="265" r:id="rId11"/>
    <p:sldId id="266" r:id="rId12"/>
    <p:sldId id="260" r:id="rId13"/>
    <p:sldId id="267" r:id="rId14"/>
    <p:sldId id="270" r:id="rId15"/>
    <p:sldId id="271" r:id="rId16"/>
    <p:sldId id="272" r:id="rId17"/>
    <p:sldId id="273" r:id="rId18"/>
    <p:sldId id="274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4F00"/>
    <a:srgbClr val="D9D9D9"/>
    <a:srgbClr val="A6A6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3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36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สไลด์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61CF8818-6CBD-4CB3-8884-29A2986BC5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ชื่อเรื่องรอง 2">
            <a:extLst>
              <a:ext uri="{FF2B5EF4-FFF2-40B4-BE49-F238E27FC236}">
                <a16:creationId xmlns:a16="http://schemas.microsoft.com/office/drawing/2014/main" id="{90BFAABC-ADE1-4215-ACA7-4403839665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h-TH"/>
              <a:t>คลิกเพื่อแก้ไขสไตล์ชื่อเรื่องรองต้นแบบ</a:t>
            </a:r>
            <a:endParaRPr lang="en-US"/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id="{E6073A79-A3CA-4AD6-951B-01AAD73EC4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680CE-5466-446E-98D1-CD17CCE2D53E}" type="datetimeFigureOut">
              <a:rPr lang="en-US" smtClean="0"/>
              <a:t>4/28/2021</a:t>
            </a:fld>
            <a:endParaRPr lang="en-US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id="{F463FFBE-15F6-454B-8B78-A044C86912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id="{78475085-E0A5-4122-B80C-588A75EA5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C81A8-8E15-476D-A8CE-9DD03FEC0E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8207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ชื่อเรื่องและข้อความ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F67F855E-4953-4097-B1F8-E110147142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ตัวแทนข้อความแนวตั้ง 2">
            <a:extLst>
              <a:ext uri="{FF2B5EF4-FFF2-40B4-BE49-F238E27FC236}">
                <a16:creationId xmlns:a16="http://schemas.microsoft.com/office/drawing/2014/main" id="{A9BA9A68-DAD3-42B6-846B-16959680A4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id="{03CD9CB7-8F11-4300-9A47-7C6D7714D6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680CE-5466-446E-98D1-CD17CCE2D53E}" type="datetimeFigureOut">
              <a:rPr lang="en-US" smtClean="0"/>
              <a:t>4/28/2021</a:t>
            </a:fld>
            <a:endParaRPr lang="en-US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id="{60092ED7-85E3-4E30-9DE3-D89FA9CCE1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id="{6172D116-6E0B-4CD4-9F5B-E41F24439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C81A8-8E15-476D-A8CE-9DD03FEC0E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1176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ข้อความและชื่อเรื่อง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แนวตั้ง 1">
            <a:extLst>
              <a:ext uri="{FF2B5EF4-FFF2-40B4-BE49-F238E27FC236}">
                <a16:creationId xmlns:a16="http://schemas.microsoft.com/office/drawing/2014/main" id="{D1512FA5-CC3A-4669-8641-18811C93C2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ตัวแทนข้อความแนวตั้ง 2">
            <a:extLst>
              <a:ext uri="{FF2B5EF4-FFF2-40B4-BE49-F238E27FC236}">
                <a16:creationId xmlns:a16="http://schemas.microsoft.com/office/drawing/2014/main" id="{C09FDE8E-90B1-4882-AB75-EB41795FE8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id="{691273A9-02A9-4E89-8403-8D4A0C6C36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680CE-5466-446E-98D1-CD17CCE2D53E}" type="datetimeFigureOut">
              <a:rPr lang="en-US" smtClean="0"/>
              <a:t>4/28/2021</a:t>
            </a:fld>
            <a:endParaRPr lang="en-US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id="{1551CB36-57D2-4508-B36D-3322A32494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id="{A353BF02-02D0-44DB-811B-5694464B1F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C81A8-8E15-476D-A8CE-9DD03FEC0E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4341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ชื่อเรื่องและเนื้อห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F2312D82-4AB1-4CF1-8C28-9ACEDA580A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F6B3C6DE-644B-4322-9422-635348B879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id="{3FB06A94-9C4C-4942-8522-835D73FF65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680CE-5466-446E-98D1-CD17CCE2D53E}" type="datetimeFigureOut">
              <a:rPr lang="en-US" smtClean="0"/>
              <a:t>4/28/2021</a:t>
            </a:fld>
            <a:endParaRPr lang="en-US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id="{6B5D7828-6C17-4398-B2BD-00A7F9D6D8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id="{2EB0DC82-3C5D-435E-B85F-CD3B0CB27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C81A8-8E15-476D-A8CE-9DD03FEC0E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0549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C4E0035F-C169-412C-9E13-68294C810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ตัวแทนข้อความ 2">
            <a:extLst>
              <a:ext uri="{FF2B5EF4-FFF2-40B4-BE49-F238E27FC236}">
                <a16:creationId xmlns:a16="http://schemas.microsoft.com/office/drawing/2014/main" id="{150C495F-394F-4AEB-AB05-DAD4805229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id="{E1A55405-856C-42B2-A08F-4BF7F431B0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680CE-5466-446E-98D1-CD17CCE2D53E}" type="datetimeFigureOut">
              <a:rPr lang="en-US" smtClean="0"/>
              <a:t>4/28/2021</a:t>
            </a:fld>
            <a:endParaRPr lang="en-US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id="{D2AE35EE-037A-414D-B9E2-3B8F9EF272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id="{B112BB6E-68BC-4A42-8626-4C5D7ECC6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C81A8-8E15-476D-A8CE-9DD03FEC0E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8969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เนื้อหา 2 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09A96146-7E3A-487C-8F06-2C9728016E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8EA6EF6A-911C-4118-B77F-57DF29CEB8A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4" name="ตัวแทนเนื้อหา 3">
            <a:extLst>
              <a:ext uri="{FF2B5EF4-FFF2-40B4-BE49-F238E27FC236}">
                <a16:creationId xmlns:a16="http://schemas.microsoft.com/office/drawing/2014/main" id="{A6CDA6B7-2E7C-4E1A-BE1B-C97C5CE79D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5" name="ตัวแทนวันที่ 4">
            <a:extLst>
              <a:ext uri="{FF2B5EF4-FFF2-40B4-BE49-F238E27FC236}">
                <a16:creationId xmlns:a16="http://schemas.microsoft.com/office/drawing/2014/main" id="{D1989873-A87A-4EF2-9724-073F73C368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680CE-5466-446E-98D1-CD17CCE2D53E}" type="datetimeFigureOut">
              <a:rPr lang="en-US" smtClean="0"/>
              <a:t>4/28/2021</a:t>
            </a:fld>
            <a:endParaRPr lang="en-US"/>
          </a:p>
        </p:txBody>
      </p:sp>
      <p:sp>
        <p:nvSpPr>
          <p:cNvPr id="6" name="ตัวแทนท้ายกระดาษ 5">
            <a:extLst>
              <a:ext uri="{FF2B5EF4-FFF2-40B4-BE49-F238E27FC236}">
                <a16:creationId xmlns:a16="http://schemas.microsoft.com/office/drawing/2014/main" id="{22954EEF-16F8-4B59-A368-984BD29440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ตัวแทนหมายเลขสไลด์ 6">
            <a:extLst>
              <a:ext uri="{FF2B5EF4-FFF2-40B4-BE49-F238E27FC236}">
                <a16:creationId xmlns:a16="http://schemas.microsoft.com/office/drawing/2014/main" id="{40AD9ADF-92F9-403B-A06E-C525D2ACC0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C81A8-8E15-476D-A8CE-9DD03FEC0E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686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การเปรียบเทีย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9D80C8C2-ECBE-4E61-808C-557E113136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ตัวแทนข้อความ 2">
            <a:extLst>
              <a:ext uri="{FF2B5EF4-FFF2-40B4-BE49-F238E27FC236}">
                <a16:creationId xmlns:a16="http://schemas.microsoft.com/office/drawing/2014/main" id="{F7D8D0E5-FC2B-4020-B505-F7950B50EC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4" name="ตัวแทนเนื้อหา 3">
            <a:extLst>
              <a:ext uri="{FF2B5EF4-FFF2-40B4-BE49-F238E27FC236}">
                <a16:creationId xmlns:a16="http://schemas.microsoft.com/office/drawing/2014/main" id="{E413DBE0-2C02-453D-9572-EBD43A2F14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5" name="ตัวแทนข้อความ 4">
            <a:extLst>
              <a:ext uri="{FF2B5EF4-FFF2-40B4-BE49-F238E27FC236}">
                <a16:creationId xmlns:a16="http://schemas.microsoft.com/office/drawing/2014/main" id="{513A7801-DD3F-4BF3-BE76-AFA079FF074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6" name="ตัวแทนเนื้อหา 5">
            <a:extLst>
              <a:ext uri="{FF2B5EF4-FFF2-40B4-BE49-F238E27FC236}">
                <a16:creationId xmlns:a16="http://schemas.microsoft.com/office/drawing/2014/main" id="{0C78F5D3-0A96-4B4C-8242-9BC6FE524DE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7" name="ตัวแทนวันที่ 6">
            <a:extLst>
              <a:ext uri="{FF2B5EF4-FFF2-40B4-BE49-F238E27FC236}">
                <a16:creationId xmlns:a16="http://schemas.microsoft.com/office/drawing/2014/main" id="{6A56C23A-FF0C-49C6-941F-23A2A3586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680CE-5466-446E-98D1-CD17CCE2D53E}" type="datetimeFigureOut">
              <a:rPr lang="en-US" smtClean="0"/>
              <a:t>4/28/2021</a:t>
            </a:fld>
            <a:endParaRPr lang="en-US"/>
          </a:p>
        </p:txBody>
      </p:sp>
      <p:sp>
        <p:nvSpPr>
          <p:cNvPr id="8" name="ตัวแทนท้ายกระดาษ 7">
            <a:extLst>
              <a:ext uri="{FF2B5EF4-FFF2-40B4-BE49-F238E27FC236}">
                <a16:creationId xmlns:a16="http://schemas.microsoft.com/office/drawing/2014/main" id="{3C8183E8-2B61-4D9D-8F3B-97300DC72A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ตัวแทนหมายเลขสไลด์ 8">
            <a:extLst>
              <a:ext uri="{FF2B5EF4-FFF2-40B4-BE49-F238E27FC236}">
                <a16:creationId xmlns:a16="http://schemas.microsoft.com/office/drawing/2014/main" id="{30DC175D-A44B-48B4-90A2-4745602A97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C81A8-8E15-476D-A8CE-9DD03FEC0E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8787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เฉพาะ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6CC66709-0839-4943-A86B-1A6D0C4F1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ตัวแทนวันที่ 2">
            <a:extLst>
              <a:ext uri="{FF2B5EF4-FFF2-40B4-BE49-F238E27FC236}">
                <a16:creationId xmlns:a16="http://schemas.microsoft.com/office/drawing/2014/main" id="{2CEDCE35-9619-4661-9E2E-F2D84AFADF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680CE-5466-446E-98D1-CD17CCE2D53E}" type="datetimeFigureOut">
              <a:rPr lang="en-US" smtClean="0"/>
              <a:t>4/28/2021</a:t>
            </a:fld>
            <a:endParaRPr lang="en-US"/>
          </a:p>
        </p:txBody>
      </p:sp>
      <p:sp>
        <p:nvSpPr>
          <p:cNvPr id="4" name="ตัวแทนท้ายกระดาษ 3">
            <a:extLst>
              <a:ext uri="{FF2B5EF4-FFF2-40B4-BE49-F238E27FC236}">
                <a16:creationId xmlns:a16="http://schemas.microsoft.com/office/drawing/2014/main" id="{0CFCE106-8859-4F40-A79E-18EC5D26A2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ตัวแทนหมายเลขสไลด์ 4">
            <a:extLst>
              <a:ext uri="{FF2B5EF4-FFF2-40B4-BE49-F238E27FC236}">
                <a16:creationId xmlns:a16="http://schemas.microsoft.com/office/drawing/2014/main" id="{9E5425D0-76B9-4BC6-9DAF-8F3FD1DFB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C81A8-8E15-476D-A8CE-9DD03FEC0E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8048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ว่างเปล่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วันที่ 1">
            <a:extLst>
              <a:ext uri="{FF2B5EF4-FFF2-40B4-BE49-F238E27FC236}">
                <a16:creationId xmlns:a16="http://schemas.microsoft.com/office/drawing/2014/main" id="{42545EE3-F49B-4353-98F8-CE1B719320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680CE-5466-446E-98D1-CD17CCE2D53E}" type="datetimeFigureOut">
              <a:rPr lang="en-US" smtClean="0"/>
              <a:t>4/28/2021</a:t>
            </a:fld>
            <a:endParaRPr lang="en-US"/>
          </a:p>
        </p:txBody>
      </p:sp>
      <p:sp>
        <p:nvSpPr>
          <p:cNvPr id="3" name="ตัวแทนท้ายกระดาษ 2">
            <a:extLst>
              <a:ext uri="{FF2B5EF4-FFF2-40B4-BE49-F238E27FC236}">
                <a16:creationId xmlns:a16="http://schemas.microsoft.com/office/drawing/2014/main" id="{2795B03B-254C-49CE-B6A6-28C72342D4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B9BB43E1-6C11-4748-B1AD-CC6C95912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C81A8-8E15-476D-A8CE-9DD03FEC0E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5249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เนื้อหา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38E4CEE1-D444-4591-8B42-6417F87D7A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B9E3CA2E-91E7-4030-BF80-9CE7708286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4" name="ตัวแทนข้อความ 3">
            <a:extLst>
              <a:ext uri="{FF2B5EF4-FFF2-40B4-BE49-F238E27FC236}">
                <a16:creationId xmlns:a16="http://schemas.microsoft.com/office/drawing/2014/main" id="{D4355615-83BE-43C9-9430-5193E47881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5" name="ตัวแทนวันที่ 4">
            <a:extLst>
              <a:ext uri="{FF2B5EF4-FFF2-40B4-BE49-F238E27FC236}">
                <a16:creationId xmlns:a16="http://schemas.microsoft.com/office/drawing/2014/main" id="{96AC8748-1525-4AAF-A7C1-0604DE98B5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680CE-5466-446E-98D1-CD17CCE2D53E}" type="datetimeFigureOut">
              <a:rPr lang="en-US" smtClean="0"/>
              <a:t>4/28/2021</a:t>
            </a:fld>
            <a:endParaRPr lang="en-US"/>
          </a:p>
        </p:txBody>
      </p:sp>
      <p:sp>
        <p:nvSpPr>
          <p:cNvPr id="6" name="ตัวแทนท้ายกระดาษ 5">
            <a:extLst>
              <a:ext uri="{FF2B5EF4-FFF2-40B4-BE49-F238E27FC236}">
                <a16:creationId xmlns:a16="http://schemas.microsoft.com/office/drawing/2014/main" id="{0737F2C8-553A-4D1A-AC4F-4BC5D25448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ตัวแทนหมายเลขสไลด์ 6">
            <a:extLst>
              <a:ext uri="{FF2B5EF4-FFF2-40B4-BE49-F238E27FC236}">
                <a16:creationId xmlns:a16="http://schemas.microsoft.com/office/drawing/2014/main" id="{C72EB62B-D136-4088-B4E9-7CAC74DC4A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C81A8-8E15-476D-A8CE-9DD03FEC0E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3797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รูปภาพ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E4C36A4D-4B17-4875-B1CA-5664E83BA4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ตัวแทนรูปภาพ 2">
            <a:extLst>
              <a:ext uri="{FF2B5EF4-FFF2-40B4-BE49-F238E27FC236}">
                <a16:creationId xmlns:a16="http://schemas.microsoft.com/office/drawing/2014/main" id="{1F2EA262-C74B-4288-882D-A9644116501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ตัวแทนข้อความ 3">
            <a:extLst>
              <a:ext uri="{FF2B5EF4-FFF2-40B4-BE49-F238E27FC236}">
                <a16:creationId xmlns:a16="http://schemas.microsoft.com/office/drawing/2014/main" id="{E6F41780-AAA6-4353-BCA9-6EC4D64DC0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5" name="ตัวแทนวันที่ 4">
            <a:extLst>
              <a:ext uri="{FF2B5EF4-FFF2-40B4-BE49-F238E27FC236}">
                <a16:creationId xmlns:a16="http://schemas.microsoft.com/office/drawing/2014/main" id="{EFA9E1A9-8605-4FEE-9E80-C07853A085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680CE-5466-446E-98D1-CD17CCE2D53E}" type="datetimeFigureOut">
              <a:rPr lang="en-US" smtClean="0"/>
              <a:t>4/28/2021</a:t>
            </a:fld>
            <a:endParaRPr lang="en-US"/>
          </a:p>
        </p:txBody>
      </p:sp>
      <p:sp>
        <p:nvSpPr>
          <p:cNvPr id="6" name="ตัวแทนท้ายกระดาษ 5">
            <a:extLst>
              <a:ext uri="{FF2B5EF4-FFF2-40B4-BE49-F238E27FC236}">
                <a16:creationId xmlns:a16="http://schemas.microsoft.com/office/drawing/2014/main" id="{DA3532C0-7EE2-46DB-B1B8-9D5ECAB96E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ตัวแทนหมายเลขสไลด์ 6">
            <a:extLst>
              <a:ext uri="{FF2B5EF4-FFF2-40B4-BE49-F238E27FC236}">
                <a16:creationId xmlns:a16="http://schemas.microsoft.com/office/drawing/2014/main" id="{B90BCB41-626F-463C-8F20-D203F16BF1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C81A8-8E15-476D-A8CE-9DD03FEC0E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0912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ชื่อเรื่อง 1">
            <a:extLst>
              <a:ext uri="{FF2B5EF4-FFF2-40B4-BE49-F238E27FC236}">
                <a16:creationId xmlns:a16="http://schemas.microsoft.com/office/drawing/2014/main" id="{EE1DEAA3-0282-41B1-82A7-FC28A77F9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ตัวแทนข้อความ 2">
            <a:extLst>
              <a:ext uri="{FF2B5EF4-FFF2-40B4-BE49-F238E27FC236}">
                <a16:creationId xmlns:a16="http://schemas.microsoft.com/office/drawing/2014/main" id="{EDC78829-E7F2-4430-A3F9-F5EE88F2A3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id="{E6390A0D-4FCC-47F2-976F-0A937E1EA8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1680CE-5466-446E-98D1-CD17CCE2D53E}" type="datetimeFigureOut">
              <a:rPr lang="en-US" smtClean="0"/>
              <a:t>4/28/2021</a:t>
            </a:fld>
            <a:endParaRPr lang="en-US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id="{72DDDDA2-8113-4448-A04C-B71426C052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id="{F1B7CC70-00EC-46E8-AACE-3A42578763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0C81A8-8E15-476D-A8CE-9DD03FEC0E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075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ตัวเชื่อมต่อตรง 12">
            <a:extLst>
              <a:ext uri="{FF2B5EF4-FFF2-40B4-BE49-F238E27FC236}">
                <a16:creationId xmlns:a16="http://schemas.microsoft.com/office/drawing/2014/main" id="{8A7267C4-B6D3-48AD-A439-7B137BED9D6E}"/>
              </a:ext>
            </a:extLst>
          </p:cNvPr>
          <p:cNvCxnSpPr>
            <a:cxnSpLocks/>
          </p:cNvCxnSpPr>
          <p:nvPr/>
        </p:nvCxnSpPr>
        <p:spPr>
          <a:xfrm>
            <a:off x="121640" y="3426903"/>
            <a:ext cx="11948719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สี่เหลี่ยมผืนผ้า 14">
            <a:extLst>
              <a:ext uri="{FF2B5EF4-FFF2-40B4-BE49-F238E27FC236}">
                <a16:creationId xmlns:a16="http://schemas.microsoft.com/office/drawing/2014/main" id="{A3B4A44E-600E-444D-B75C-334450205B02}"/>
              </a:ext>
            </a:extLst>
          </p:cNvPr>
          <p:cNvSpPr/>
          <p:nvPr/>
        </p:nvSpPr>
        <p:spPr>
          <a:xfrm>
            <a:off x="4253218" y="2905125"/>
            <a:ext cx="3623957" cy="10477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รูปภาพ 10" descr="รูปภาพประกอบด้วย ข้อความ, เครื่องใช้สำหรับโต๊ะอาหาร, จาน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A059BD77-B8D6-4231-83B1-3787505CAE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4825" y="2905125"/>
            <a:ext cx="3562350" cy="1047750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AD849D04-23BC-44C9-9235-1D3C28DE2E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6442" y="6394721"/>
            <a:ext cx="1098959" cy="296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37D1084E-2519-4E4C-9B43-6C211E359D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33"/>
          <a:stretch/>
        </p:blipFill>
        <p:spPr bwMode="auto">
          <a:xfrm>
            <a:off x="9872522" y="6393213"/>
            <a:ext cx="931012" cy="299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Node Js Logo Nodejs - Free vector graphic on Pixabay">
            <a:extLst>
              <a:ext uri="{FF2B5EF4-FFF2-40B4-BE49-F238E27FC236}">
                <a16:creationId xmlns:a16="http://schemas.microsoft.com/office/drawing/2014/main" id="{EE730FEE-27D7-4AEA-9F02-C72B3DBB5E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85" r="3588" b="8581"/>
          <a:stretch/>
        </p:blipFill>
        <p:spPr bwMode="auto">
          <a:xfrm>
            <a:off x="10971400" y="6316184"/>
            <a:ext cx="1098959" cy="453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คำแนะนำการใช้งาน Postman ของทีม">
            <a:extLst>
              <a:ext uri="{FF2B5EF4-FFF2-40B4-BE49-F238E27FC236}">
                <a16:creationId xmlns:a16="http://schemas.microsoft.com/office/drawing/2014/main" id="{F03CEF4D-4603-45FF-AE37-0B5ECCB157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482" b="19996"/>
          <a:stretch/>
        </p:blipFill>
        <p:spPr bwMode="auto">
          <a:xfrm>
            <a:off x="7683267" y="6345562"/>
            <a:ext cx="1098959" cy="395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Vue.js Enterprise Partners - Modus Create">
            <a:extLst>
              <a:ext uri="{FF2B5EF4-FFF2-40B4-BE49-F238E27FC236}">
                <a16:creationId xmlns:a16="http://schemas.microsoft.com/office/drawing/2014/main" id="{F2384891-0AE7-45CD-A251-83038B4940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798" b="13845"/>
          <a:stretch/>
        </p:blipFill>
        <p:spPr bwMode="auto">
          <a:xfrm>
            <a:off x="8950092" y="6394721"/>
            <a:ext cx="754564" cy="296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89944DF-D789-4B00-9350-65A20623AFD9}"/>
              </a:ext>
            </a:extLst>
          </p:cNvPr>
          <p:cNvSpPr txBox="1"/>
          <p:nvPr/>
        </p:nvSpPr>
        <p:spPr>
          <a:xfrm>
            <a:off x="5088005" y="3951430"/>
            <a:ext cx="1954381" cy="52322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th-TH" sz="28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เว็บดูหนังออนไลน์</a:t>
            </a:r>
          </a:p>
        </p:txBody>
      </p:sp>
    </p:spTree>
    <p:extLst>
      <p:ext uri="{BB962C8B-B14F-4D97-AF65-F5344CB8AC3E}">
        <p14:creationId xmlns:p14="http://schemas.microsoft.com/office/powerpoint/2010/main" val="36265450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AD3392A3-F4D0-472E-A6FF-53F61DE756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615" y="729000"/>
            <a:ext cx="11088770" cy="5400000"/>
          </a:xfrm>
          <a:prstGeom prst="rect">
            <a:avLst/>
          </a:prstGeom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B748EDB-E0F6-4A39-8EBB-6A1F53369BBB}"/>
              </a:ext>
            </a:extLst>
          </p:cNvPr>
          <p:cNvSpPr txBox="1"/>
          <p:nvPr/>
        </p:nvSpPr>
        <p:spPr>
          <a:xfrm>
            <a:off x="4922450" y="190354"/>
            <a:ext cx="23471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หน้าชำระเงิน </a:t>
            </a:r>
            <a:r>
              <a:rPr lang="en-US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(Popup)</a:t>
            </a:r>
            <a:endParaRPr lang="th-TH" sz="28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7552752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05FF7BC-0D4E-4382-A133-35C130CBB8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145" y="0"/>
            <a:ext cx="3663706" cy="6858000"/>
          </a:xfrm>
          <a:prstGeom prst="rect">
            <a:avLst/>
          </a:prstGeom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</p:pic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D5232A9-7055-4A77-8F5C-061E3EA6B83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5418"/>
          <a:stretch/>
        </p:blipFill>
        <p:spPr>
          <a:xfrm>
            <a:off x="4606018" y="1790700"/>
            <a:ext cx="7120837" cy="3276600"/>
          </a:xfrm>
          <a:prstGeom prst="rect">
            <a:avLst/>
          </a:prstGeom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CB5773C-0A33-4850-99D9-9F0EF6A16C4F}"/>
              </a:ext>
            </a:extLst>
          </p:cNvPr>
          <p:cNvSpPr txBox="1"/>
          <p:nvPr/>
        </p:nvSpPr>
        <p:spPr>
          <a:xfrm>
            <a:off x="4790927" y="2199503"/>
            <a:ext cx="7783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000" dirty="0">
                <a:solidFill>
                  <a:srgbClr val="FFFF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ปุ่มโลโก้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F1A97EE-5EA8-4957-9FF6-5C452D99ACFD}"/>
              </a:ext>
            </a:extLst>
          </p:cNvPr>
          <p:cNvSpPr/>
          <p:nvPr/>
        </p:nvSpPr>
        <p:spPr>
          <a:xfrm>
            <a:off x="4689908" y="1817276"/>
            <a:ext cx="980342" cy="318076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4EF74EC-5B20-4587-85CC-2A1BC0EA0EBE}"/>
              </a:ext>
            </a:extLst>
          </p:cNvPr>
          <p:cNvSpPr txBox="1"/>
          <p:nvPr/>
        </p:nvSpPr>
        <p:spPr>
          <a:xfrm>
            <a:off x="10365879" y="2169610"/>
            <a:ext cx="16107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000" dirty="0">
                <a:solidFill>
                  <a:srgbClr val="FFFF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ปุ่มออกจากระบบ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1403CB8-8D17-412C-ACC7-EAB3A7C5A859}"/>
              </a:ext>
            </a:extLst>
          </p:cNvPr>
          <p:cNvSpPr/>
          <p:nvPr/>
        </p:nvSpPr>
        <p:spPr>
          <a:xfrm>
            <a:off x="10827326" y="1824958"/>
            <a:ext cx="687898" cy="310394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0CDAB43-9F1C-4827-9082-6A465C202DC5}"/>
              </a:ext>
            </a:extLst>
          </p:cNvPr>
          <p:cNvSpPr txBox="1"/>
          <p:nvPr/>
        </p:nvSpPr>
        <p:spPr>
          <a:xfrm>
            <a:off x="7294242" y="1267480"/>
            <a:ext cx="17443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หน้ารายการหนัง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B59F6EB-CB26-435C-A46B-D644E3F3487D}"/>
              </a:ext>
            </a:extLst>
          </p:cNvPr>
          <p:cNvSpPr/>
          <p:nvPr/>
        </p:nvSpPr>
        <p:spPr>
          <a:xfrm>
            <a:off x="4790927" y="4303552"/>
            <a:ext cx="552860" cy="276837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AEA1FE6-F58F-4A9F-9E31-D149EA733458}"/>
              </a:ext>
            </a:extLst>
          </p:cNvPr>
          <p:cNvSpPr/>
          <p:nvPr/>
        </p:nvSpPr>
        <p:spPr>
          <a:xfrm>
            <a:off x="5343787" y="4303552"/>
            <a:ext cx="980342" cy="276837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EF8DBE4-F84F-4DCA-B95B-2B8EF1CD3187}"/>
              </a:ext>
            </a:extLst>
          </p:cNvPr>
          <p:cNvSpPr txBox="1"/>
          <p:nvPr/>
        </p:nvSpPr>
        <p:spPr>
          <a:xfrm>
            <a:off x="6324129" y="4241915"/>
            <a:ext cx="24759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000" dirty="0">
                <a:solidFill>
                  <a:srgbClr val="FFFF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ปุ่มข้อมูลแสดงรายละเอียดหนัง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C8132CF-B9F6-4AB3-8899-0B6402CAD43A}"/>
              </a:ext>
            </a:extLst>
          </p:cNvPr>
          <p:cNvSpPr txBox="1"/>
          <p:nvPr/>
        </p:nvSpPr>
        <p:spPr>
          <a:xfrm>
            <a:off x="4582300" y="4567758"/>
            <a:ext cx="9701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000" dirty="0">
                <a:solidFill>
                  <a:srgbClr val="FFFF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ปุ่มเล่นหนัง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82C3CA8-78CF-482A-82DB-05C2ECBBC425}"/>
              </a:ext>
            </a:extLst>
          </p:cNvPr>
          <p:cNvSpPr/>
          <p:nvPr/>
        </p:nvSpPr>
        <p:spPr>
          <a:xfrm>
            <a:off x="465145" y="0"/>
            <a:ext cx="3663706" cy="15016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B9938BF-3953-406D-9982-3939A3A8DC9B}"/>
              </a:ext>
            </a:extLst>
          </p:cNvPr>
          <p:cNvSpPr txBox="1"/>
          <p:nvPr/>
        </p:nvSpPr>
        <p:spPr>
          <a:xfrm>
            <a:off x="4128851" y="554193"/>
            <a:ext cx="3784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dirty="0">
                <a:solidFill>
                  <a:srgbClr val="FF0000"/>
                </a:solidFill>
              </a:rPr>
              <a:t>หน้าเว็บจะทำการเปิดคลิป </a:t>
            </a:r>
            <a:r>
              <a:rPr lang="en-US" dirty="0">
                <a:solidFill>
                  <a:srgbClr val="FF0000"/>
                </a:solidFill>
              </a:rPr>
              <a:t>Brooklyn nine-nine</a:t>
            </a:r>
            <a:endParaRPr lang="th-TH" dirty="0">
              <a:solidFill>
                <a:srgbClr val="FF0000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ADD064B-6A37-4756-AE27-A132C1D5B30D}"/>
              </a:ext>
            </a:extLst>
          </p:cNvPr>
          <p:cNvSpPr/>
          <p:nvPr/>
        </p:nvSpPr>
        <p:spPr>
          <a:xfrm>
            <a:off x="465145" y="1501629"/>
            <a:ext cx="3663706" cy="53563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9B47B47-CB06-4CA8-95BC-64D994938868}"/>
              </a:ext>
            </a:extLst>
          </p:cNvPr>
          <p:cNvSpPr txBox="1"/>
          <p:nvPr/>
        </p:nvSpPr>
        <p:spPr>
          <a:xfrm>
            <a:off x="4162263" y="5550283"/>
            <a:ext cx="27687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dirty="0">
                <a:solidFill>
                  <a:srgbClr val="FF0000"/>
                </a:solidFill>
              </a:rPr>
              <a:t>แสดงรายการหนังทั้งหมด</a:t>
            </a:r>
          </a:p>
          <a:p>
            <a:r>
              <a:rPr lang="th-TH" dirty="0">
                <a:solidFill>
                  <a:srgbClr val="FF0000"/>
                </a:solidFill>
              </a:rPr>
              <a:t>กดเลือกจะแสดงรายละเอียดของหนังนั้นๆ</a:t>
            </a:r>
          </a:p>
        </p:txBody>
      </p:sp>
    </p:spTree>
    <p:extLst>
      <p:ext uri="{BB962C8B-B14F-4D97-AF65-F5344CB8AC3E}">
        <p14:creationId xmlns:p14="http://schemas.microsoft.com/office/powerpoint/2010/main" val="561258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35D560E-1279-4C89-AC42-B388D51D22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931" y="729000"/>
            <a:ext cx="11008138" cy="5400000"/>
          </a:xfrm>
          <a:prstGeom prst="rect">
            <a:avLst/>
          </a:prstGeom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612255F-196F-4A8F-9CE6-CE303FEF16ED}"/>
              </a:ext>
            </a:extLst>
          </p:cNvPr>
          <p:cNvSpPr txBox="1"/>
          <p:nvPr/>
        </p:nvSpPr>
        <p:spPr>
          <a:xfrm>
            <a:off x="4524103" y="205780"/>
            <a:ext cx="31438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หน้ารายการหนัง</a:t>
            </a:r>
            <a:r>
              <a:rPr lang="en-US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– </a:t>
            </a:r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รายละเอียด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440985C-C238-4A05-BDBD-0506E413B601}"/>
              </a:ext>
            </a:extLst>
          </p:cNvPr>
          <p:cNvSpPr/>
          <p:nvPr/>
        </p:nvSpPr>
        <p:spPr>
          <a:xfrm>
            <a:off x="3565321" y="1560352"/>
            <a:ext cx="5075340" cy="374149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ln>
                <a:solidFill>
                  <a:srgbClr val="FFFF00"/>
                </a:solidFill>
              </a:ln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E0B1F9-3B20-414D-ADAE-4757F7F0B405}"/>
              </a:ext>
            </a:extLst>
          </p:cNvPr>
          <p:cNvSpPr txBox="1"/>
          <p:nvPr/>
        </p:nvSpPr>
        <p:spPr>
          <a:xfrm>
            <a:off x="3565321" y="5346089"/>
            <a:ext cx="22958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Popup </a:t>
            </a:r>
            <a:r>
              <a:rPr lang="th-TH" dirty="0">
                <a:solidFill>
                  <a:srgbClr val="FFFF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แสดงข้อมูลของหนังที่เลือก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B77DEA8-747E-4B67-BF22-AE20346D66C6}"/>
              </a:ext>
            </a:extLst>
          </p:cNvPr>
          <p:cNvSpPr/>
          <p:nvPr/>
        </p:nvSpPr>
        <p:spPr>
          <a:xfrm>
            <a:off x="3886201" y="4121944"/>
            <a:ext cx="926306" cy="323084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B903AAC-70FA-424B-95FD-1EDBB716F33E}"/>
              </a:ext>
            </a:extLst>
          </p:cNvPr>
          <p:cNvSpPr/>
          <p:nvPr/>
        </p:nvSpPr>
        <p:spPr>
          <a:xfrm>
            <a:off x="4812507" y="4124325"/>
            <a:ext cx="561974" cy="323084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ACBEEE9-91CC-40AD-91D0-BF884A118655}"/>
              </a:ext>
            </a:extLst>
          </p:cNvPr>
          <p:cNvSpPr txBox="1"/>
          <p:nvPr/>
        </p:nvSpPr>
        <p:spPr>
          <a:xfrm>
            <a:off x="3819526" y="4388644"/>
            <a:ext cx="627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dirty="0">
                <a:solidFill>
                  <a:srgbClr val="FFFF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ปุ่มเล่น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14D3C1B-2C8F-456D-90EE-6CBD74E1F283}"/>
              </a:ext>
            </a:extLst>
          </p:cNvPr>
          <p:cNvSpPr txBox="1"/>
          <p:nvPr/>
        </p:nvSpPr>
        <p:spPr>
          <a:xfrm>
            <a:off x="5324476" y="4098820"/>
            <a:ext cx="2007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dirty="0">
                <a:solidFill>
                  <a:srgbClr val="FFFF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ปุ่มไปหน้าเพจ </a:t>
            </a:r>
            <a:r>
              <a:rPr lang="en-US" dirty="0">
                <a:solidFill>
                  <a:srgbClr val="FFFF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IMDb </a:t>
            </a:r>
            <a:r>
              <a:rPr lang="th-TH" dirty="0">
                <a:solidFill>
                  <a:srgbClr val="FFFF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ของเรื่อง</a:t>
            </a:r>
          </a:p>
        </p:txBody>
      </p:sp>
    </p:spTree>
    <p:extLst>
      <p:ext uri="{BB962C8B-B14F-4D97-AF65-F5344CB8AC3E}">
        <p14:creationId xmlns:p14="http://schemas.microsoft.com/office/powerpoint/2010/main" val="27981357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oup of people holding instruments&#10;&#10;Description automatically generated with low confidence">
            <a:extLst>
              <a:ext uri="{FF2B5EF4-FFF2-40B4-BE49-F238E27FC236}">
                <a16:creationId xmlns:a16="http://schemas.microsoft.com/office/drawing/2014/main" id="{E4ADED24-435F-418A-82AA-259C7EB7AB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449" y="729000"/>
            <a:ext cx="11065101" cy="5400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277B712-F6E4-4C31-AB0C-88C1FC6C7F7F}"/>
              </a:ext>
            </a:extLst>
          </p:cNvPr>
          <p:cNvSpPr txBox="1"/>
          <p:nvPr/>
        </p:nvSpPr>
        <p:spPr>
          <a:xfrm>
            <a:off x="5118812" y="190354"/>
            <a:ext cx="19543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หน้าออกจากระบบ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3DFA10B-6D68-43B9-8516-5A1D12785173}"/>
              </a:ext>
            </a:extLst>
          </p:cNvPr>
          <p:cNvSpPr txBox="1"/>
          <p:nvPr/>
        </p:nvSpPr>
        <p:spPr>
          <a:xfrm>
            <a:off x="1017924" y="1219669"/>
            <a:ext cx="7409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2000" dirty="0">
                <a:solidFill>
                  <a:srgbClr val="FFFF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ปุ่มโลโก้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84CA88F-6E08-4555-B82F-0A23456CCAFF}"/>
              </a:ext>
            </a:extLst>
          </p:cNvPr>
          <p:cNvSpPr/>
          <p:nvPr/>
        </p:nvSpPr>
        <p:spPr>
          <a:xfrm>
            <a:off x="815885" y="824360"/>
            <a:ext cx="1233182" cy="400111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515F58A-6DBC-4A19-AC77-13BCEFA1F50D}"/>
              </a:ext>
            </a:extLst>
          </p:cNvPr>
          <p:cNvSpPr txBox="1"/>
          <p:nvPr/>
        </p:nvSpPr>
        <p:spPr>
          <a:xfrm>
            <a:off x="10309425" y="1209423"/>
            <a:ext cx="11421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000" dirty="0">
                <a:solidFill>
                  <a:srgbClr val="FFFF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ปุ่มเข้าสู่ระบบ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C358EC6-E580-4120-82D4-7C0F2BA2FC3F}"/>
              </a:ext>
            </a:extLst>
          </p:cNvPr>
          <p:cNvSpPr/>
          <p:nvPr/>
        </p:nvSpPr>
        <p:spPr>
          <a:xfrm>
            <a:off x="10561739" y="824360"/>
            <a:ext cx="687898" cy="310394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F95E879-D54E-4AA0-A5D0-B057512F3F67}"/>
              </a:ext>
            </a:extLst>
          </p:cNvPr>
          <p:cNvSpPr/>
          <p:nvPr/>
        </p:nvSpPr>
        <p:spPr>
          <a:xfrm>
            <a:off x="4783122" y="2167667"/>
            <a:ext cx="2625754" cy="2522666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B66DE22-BB4C-49D5-8E5F-60F5009253D7}"/>
              </a:ext>
            </a:extLst>
          </p:cNvPr>
          <p:cNvSpPr txBox="1"/>
          <p:nvPr/>
        </p:nvSpPr>
        <p:spPr>
          <a:xfrm>
            <a:off x="4723538" y="4809501"/>
            <a:ext cx="27449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000" dirty="0">
                <a:solidFill>
                  <a:srgbClr val="FFFF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ปุ่มออกจากระบบเพื่อกลับไปหน้าแรก</a:t>
            </a:r>
          </a:p>
        </p:txBody>
      </p:sp>
    </p:spTree>
    <p:extLst>
      <p:ext uri="{BB962C8B-B14F-4D97-AF65-F5344CB8AC3E}">
        <p14:creationId xmlns:p14="http://schemas.microsoft.com/office/powerpoint/2010/main" val="4823603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ตัวเชื่อมต่อตรง 12">
            <a:extLst>
              <a:ext uri="{FF2B5EF4-FFF2-40B4-BE49-F238E27FC236}">
                <a16:creationId xmlns:a16="http://schemas.microsoft.com/office/drawing/2014/main" id="{E61416D2-E7B0-4979-8CA3-D8547C613A0A}"/>
              </a:ext>
            </a:extLst>
          </p:cNvPr>
          <p:cNvCxnSpPr>
            <a:cxnSpLocks/>
          </p:cNvCxnSpPr>
          <p:nvPr/>
        </p:nvCxnSpPr>
        <p:spPr>
          <a:xfrm>
            <a:off x="121640" y="3426903"/>
            <a:ext cx="11948719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EE67074A-F1AD-4882-A7F8-6CCB25F571FB}"/>
              </a:ext>
            </a:extLst>
          </p:cNvPr>
          <p:cNvSpPr/>
          <p:nvPr/>
        </p:nvSpPr>
        <p:spPr>
          <a:xfrm>
            <a:off x="4400618" y="2598235"/>
            <a:ext cx="3390762" cy="16573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0026FEAD-A6F4-4D79-8490-7C8E8094BF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4881" y="2742090"/>
            <a:ext cx="3282235" cy="136962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514856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box and whisker chart&#10;&#10;Description automatically generated">
            <a:extLst>
              <a:ext uri="{FF2B5EF4-FFF2-40B4-BE49-F238E27FC236}">
                <a16:creationId xmlns:a16="http://schemas.microsoft.com/office/drawing/2014/main" id="{C41A825D-BC42-4DCA-B7B3-CBED4E4D97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538" y="729000"/>
            <a:ext cx="11076923" cy="5400000"/>
          </a:xfrm>
          <a:prstGeom prst="rect">
            <a:avLst/>
          </a:prstGeom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9DAFBCE-8C35-408F-8FF7-A7580B48A0EA}"/>
              </a:ext>
            </a:extLst>
          </p:cNvPr>
          <p:cNvSpPr txBox="1"/>
          <p:nvPr/>
        </p:nvSpPr>
        <p:spPr>
          <a:xfrm>
            <a:off x="4816645" y="205780"/>
            <a:ext cx="25587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หน้าแอดมิน</a:t>
            </a:r>
            <a:r>
              <a:rPr lang="en-US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– </a:t>
            </a:r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แดชบอร์ด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B51023D-13FA-4C33-A335-83A0277A6809}"/>
              </a:ext>
            </a:extLst>
          </p:cNvPr>
          <p:cNvSpPr/>
          <p:nvPr/>
        </p:nvSpPr>
        <p:spPr>
          <a:xfrm>
            <a:off x="595312" y="766762"/>
            <a:ext cx="1128714" cy="247987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24B24F3-A7D7-4183-92B7-7452FF1E455E}"/>
              </a:ext>
            </a:extLst>
          </p:cNvPr>
          <p:cNvSpPr txBox="1"/>
          <p:nvPr/>
        </p:nvSpPr>
        <p:spPr>
          <a:xfrm>
            <a:off x="595312" y="431105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ปุ่มโลโก้แอดมิน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A1BDD79-2269-47A6-AAAC-CC6E179FAEA5}"/>
              </a:ext>
            </a:extLst>
          </p:cNvPr>
          <p:cNvSpPr/>
          <p:nvPr/>
        </p:nvSpPr>
        <p:spPr>
          <a:xfrm>
            <a:off x="595312" y="1098332"/>
            <a:ext cx="1128714" cy="763806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7278FDA-C0BA-401A-9435-F3F5944E83EE}"/>
              </a:ext>
            </a:extLst>
          </p:cNvPr>
          <p:cNvSpPr/>
          <p:nvPr/>
        </p:nvSpPr>
        <p:spPr>
          <a:xfrm>
            <a:off x="595312" y="1955242"/>
            <a:ext cx="1128714" cy="214312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52CB9FC-7D2B-4C2E-B352-C840BB8E9B1E}"/>
              </a:ext>
            </a:extLst>
          </p:cNvPr>
          <p:cNvSpPr txBox="1"/>
          <p:nvPr/>
        </p:nvSpPr>
        <p:spPr>
          <a:xfrm>
            <a:off x="534397" y="2162649"/>
            <a:ext cx="1282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dirty="0">
                <a:solidFill>
                  <a:srgbClr val="FFFF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ปุ่มออกจากระบบ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58DA448-EEA4-49A9-B3F5-1B75988F1920}"/>
              </a:ext>
            </a:extLst>
          </p:cNvPr>
          <p:cNvSpPr txBox="1"/>
          <p:nvPr/>
        </p:nvSpPr>
        <p:spPr>
          <a:xfrm>
            <a:off x="1724026" y="1312644"/>
            <a:ext cx="1111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ปุ่มเมนูเลือกใช้</a:t>
            </a:r>
          </a:p>
        </p:txBody>
      </p:sp>
    </p:spTree>
    <p:extLst>
      <p:ext uri="{BB962C8B-B14F-4D97-AF65-F5344CB8AC3E}">
        <p14:creationId xmlns:p14="http://schemas.microsoft.com/office/powerpoint/2010/main" val="42623198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538C3F2-9536-4DDD-8FFA-34EA63B2C4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449" y="729000"/>
            <a:ext cx="11065101" cy="5400000"/>
          </a:xfrm>
          <a:prstGeom prst="rect">
            <a:avLst/>
          </a:prstGeom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F2C578D-659F-4919-8DB6-32655B92B4B2}"/>
              </a:ext>
            </a:extLst>
          </p:cNvPr>
          <p:cNvSpPr txBox="1"/>
          <p:nvPr/>
        </p:nvSpPr>
        <p:spPr>
          <a:xfrm>
            <a:off x="5118006" y="205780"/>
            <a:ext cx="19559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หน้าแอดมิน</a:t>
            </a:r>
            <a:r>
              <a:rPr lang="en-US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– </a:t>
            </a:r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ผู้ใช้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0D9727-1CD7-4D92-A527-3FD8CF6B92BF}"/>
              </a:ext>
            </a:extLst>
          </p:cNvPr>
          <p:cNvSpPr/>
          <p:nvPr/>
        </p:nvSpPr>
        <p:spPr>
          <a:xfrm>
            <a:off x="595312" y="766762"/>
            <a:ext cx="1367712" cy="33157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B18C96-C9F3-471B-A0CD-45D9E37F8FAC}"/>
              </a:ext>
            </a:extLst>
          </p:cNvPr>
          <p:cNvSpPr txBox="1"/>
          <p:nvPr/>
        </p:nvSpPr>
        <p:spPr>
          <a:xfrm>
            <a:off x="698720" y="443886"/>
            <a:ext cx="11608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ปุ่มโลโก้แอดมิน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74646ED-F733-4CC4-9FD2-437B46015F2C}"/>
              </a:ext>
            </a:extLst>
          </p:cNvPr>
          <p:cNvSpPr/>
          <p:nvPr/>
        </p:nvSpPr>
        <p:spPr>
          <a:xfrm>
            <a:off x="595311" y="1208016"/>
            <a:ext cx="1367712" cy="847288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6ED805-2AB1-45E6-93B7-36281E1BF1BA}"/>
              </a:ext>
            </a:extLst>
          </p:cNvPr>
          <p:cNvSpPr txBox="1"/>
          <p:nvPr/>
        </p:nvSpPr>
        <p:spPr>
          <a:xfrm>
            <a:off x="637805" y="2474116"/>
            <a:ext cx="1282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>
                <a:solidFill>
                  <a:srgbClr val="FFFF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ปุ่มออกจากระบบ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7521FEA-F11F-4755-BD74-B712B3D21FFD}"/>
              </a:ext>
            </a:extLst>
          </p:cNvPr>
          <p:cNvSpPr txBox="1"/>
          <p:nvPr/>
        </p:nvSpPr>
        <p:spPr>
          <a:xfrm>
            <a:off x="1994885" y="1446994"/>
            <a:ext cx="1111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ปุ่มเมนูเลือกใช้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0518D65-F357-4D13-89B0-66CD455C0C85}"/>
              </a:ext>
            </a:extLst>
          </p:cNvPr>
          <p:cNvSpPr/>
          <p:nvPr/>
        </p:nvSpPr>
        <p:spPr>
          <a:xfrm>
            <a:off x="595311" y="2146506"/>
            <a:ext cx="1367712" cy="33157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FB0C819-A7B5-490F-9D23-1467C138BFD7}"/>
              </a:ext>
            </a:extLst>
          </p:cNvPr>
          <p:cNvSpPr/>
          <p:nvPr/>
        </p:nvSpPr>
        <p:spPr>
          <a:xfrm>
            <a:off x="4177717" y="1098332"/>
            <a:ext cx="2592199" cy="4284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F356EF5-D1C5-4FAA-B6AF-1F4CDF3962F4}"/>
              </a:ext>
            </a:extLst>
          </p:cNvPr>
          <p:cNvSpPr txBox="1"/>
          <p:nvPr/>
        </p:nvSpPr>
        <p:spPr>
          <a:xfrm>
            <a:off x="6769916" y="1208016"/>
            <a:ext cx="16922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ค้นหาข้อมูลผู้ใช้ด้วยอีเมล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5F8A03D-65FE-44FC-88C2-D2CA81F69654}"/>
              </a:ext>
            </a:extLst>
          </p:cNvPr>
          <p:cNvSpPr/>
          <p:nvPr/>
        </p:nvSpPr>
        <p:spPr>
          <a:xfrm>
            <a:off x="4085439" y="1526796"/>
            <a:ext cx="5461233" cy="26676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197D35F-66D0-4D3E-B057-C7EC40261EA4}"/>
              </a:ext>
            </a:extLst>
          </p:cNvPr>
          <p:cNvSpPr txBox="1"/>
          <p:nvPr/>
        </p:nvSpPr>
        <p:spPr>
          <a:xfrm>
            <a:off x="9626061" y="1777174"/>
            <a:ext cx="16922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แสดงข้อมูลผู้ใช้ทั้งหมด</a:t>
            </a:r>
          </a:p>
          <a:p>
            <a:r>
              <a:rPr lang="th-TH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รวมถึงแก้ไข และ ลบข้อมูลได้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26ABC06-EBB2-42CC-A044-C98A8972AEE5}"/>
              </a:ext>
            </a:extLst>
          </p:cNvPr>
          <p:cNvSpPr/>
          <p:nvPr/>
        </p:nvSpPr>
        <p:spPr>
          <a:xfrm>
            <a:off x="4085438" y="4194495"/>
            <a:ext cx="5461233" cy="149510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29AC2D0-68C4-4817-AABD-19A052649213}"/>
              </a:ext>
            </a:extLst>
          </p:cNvPr>
          <p:cNvSpPr txBox="1"/>
          <p:nvPr/>
        </p:nvSpPr>
        <p:spPr>
          <a:xfrm>
            <a:off x="9546671" y="4319339"/>
            <a:ext cx="1692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กรอกข้อมูลเพิ่มผู้ใช้เข้าระบบ</a:t>
            </a:r>
          </a:p>
        </p:txBody>
      </p:sp>
    </p:spTree>
    <p:extLst>
      <p:ext uri="{BB962C8B-B14F-4D97-AF65-F5344CB8AC3E}">
        <p14:creationId xmlns:p14="http://schemas.microsoft.com/office/powerpoint/2010/main" val="10969681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6E719AF-1EEE-4922-9F61-7E50161928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115" y="729000"/>
            <a:ext cx="10955769" cy="5400000"/>
          </a:xfrm>
          <a:prstGeom prst="rect">
            <a:avLst/>
          </a:prstGeom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DE97E86-E31B-486C-BD25-3E6204415748}"/>
              </a:ext>
            </a:extLst>
          </p:cNvPr>
          <p:cNvSpPr/>
          <p:nvPr/>
        </p:nvSpPr>
        <p:spPr>
          <a:xfrm>
            <a:off x="661298" y="776188"/>
            <a:ext cx="1367712" cy="33157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35DDD7-05F1-40FB-B142-5B4290C0ACE3}"/>
              </a:ext>
            </a:extLst>
          </p:cNvPr>
          <p:cNvSpPr txBox="1"/>
          <p:nvPr/>
        </p:nvSpPr>
        <p:spPr>
          <a:xfrm>
            <a:off x="764706" y="453312"/>
            <a:ext cx="11608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ปุ่มโลโก้แอดมิน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1715A4-076F-4C85-9160-72D0ED5642AB}"/>
              </a:ext>
            </a:extLst>
          </p:cNvPr>
          <p:cNvSpPr/>
          <p:nvPr/>
        </p:nvSpPr>
        <p:spPr>
          <a:xfrm>
            <a:off x="661297" y="1217442"/>
            <a:ext cx="1367712" cy="847288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BD4195-A9D1-489A-AFF9-D564AF0817B6}"/>
              </a:ext>
            </a:extLst>
          </p:cNvPr>
          <p:cNvSpPr txBox="1"/>
          <p:nvPr/>
        </p:nvSpPr>
        <p:spPr>
          <a:xfrm>
            <a:off x="703791" y="2483542"/>
            <a:ext cx="1282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>
                <a:solidFill>
                  <a:srgbClr val="FFFF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ปุ่มออกจากระบบ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7188A0-0A32-4FB4-945C-250E6FBF106C}"/>
              </a:ext>
            </a:extLst>
          </p:cNvPr>
          <p:cNvSpPr txBox="1"/>
          <p:nvPr/>
        </p:nvSpPr>
        <p:spPr>
          <a:xfrm>
            <a:off x="-27015" y="1317920"/>
            <a:ext cx="6667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ปุ่มเมนูเลือกใช้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84F692F-3C91-4DE2-917B-3B31B93AB0B4}"/>
              </a:ext>
            </a:extLst>
          </p:cNvPr>
          <p:cNvSpPr/>
          <p:nvPr/>
        </p:nvSpPr>
        <p:spPr>
          <a:xfrm>
            <a:off x="661297" y="2155932"/>
            <a:ext cx="1367712" cy="33157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D3191A6-EA24-46E0-AE5B-E62B28B83DD3}"/>
              </a:ext>
            </a:extLst>
          </p:cNvPr>
          <p:cNvSpPr txBox="1"/>
          <p:nvPr/>
        </p:nvSpPr>
        <p:spPr>
          <a:xfrm>
            <a:off x="4873550" y="205780"/>
            <a:ext cx="24449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หน้าแอดมิน</a:t>
            </a:r>
            <a:r>
              <a:rPr lang="en-US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– </a:t>
            </a:r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ยอดคนดู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53AC56A-EA3B-4BCB-8FBC-A8F70BB1304E}"/>
              </a:ext>
            </a:extLst>
          </p:cNvPr>
          <p:cNvSpPr/>
          <p:nvPr/>
        </p:nvSpPr>
        <p:spPr>
          <a:xfrm>
            <a:off x="2147582" y="1217442"/>
            <a:ext cx="4706224" cy="41841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EF56153-73D4-45BA-99F4-15301B89FE4E}"/>
              </a:ext>
            </a:extLst>
          </p:cNvPr>
          <p:cNvSpPr/>
          <p:nvPr/>
        </p:nvSpPr>
        <p:spPr>
          <a:xfrm>
            <a:off x="6853806" y="1217441"/>
            <a:ext cx="4706224" cy="41841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7FB5D5B-ABD5-4548-AB12-FF5F2D129A81}"/>
              </a:ext>
            </a:extLst>
          </p:cNvPr>
          <p:cNvSpPr txBox="1"/>
          <p:nvPr/>
        </p:nvSpPr>
        <p:spPr>
          <a:xfrm>
            <a:off x="3555858" y="856909"/>
            <a:ext cx="19223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dirty="0">
                <a:solidFill>
                  <a:srgbClr val="FF0000"/>
                </a:solidFill>
              </a:rPr>
              <a:t>ค้นหาข้อมูลหนังด้วยชื่อหนัง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EEEC4E6-5D7A-4CC5-B079-74A16E0CB3F2}"/>
              </a:ext>
            </a:extLst>
          </p:cNvPr>
          <p:cNvSpPr txBox="1"/>
          <p:nvPr/>
        </p:nvSpPr>
        <p:spPr>
          <a:xfrm>
            <a:off x="8262082" y="856909"/>
            <a:ext cx="2149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dirty="0">
                <a:solidFill>
                  <a:srgbClr val="FF0000"/>
                </a:solidFill>
              </a:rPr>
              <a:t>เลือกประเภทของหนังที่จะแสดง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94C9D23-144F-43AE-962A-18BDE0EF932B}"/>
              </a:ext>
            </a:extLst>
          </p:cNvPr>
          <p:cNvSpPr/>
          <p:nvPr/>
        </p:nvSpPr>
        <p:spPr>
          <a:xfrm>
            <a:off x="2147582" y="1635852"/>
            <a:ext cx="9412448" cy="455522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D9743CE-9197-4489-8433-F0124109110A}"/>
              </a:ext>
            </a:extLst>
          </p:cNvPr>
          <p:cNvSpPr txBox="1"/>
          <p:nvPr/>
        </p:nvSpPr>
        <p:spPr>
          <a:xfrm>
            <a:off x="5383304" y="6282888"/>
            <a:ext cx="1425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dirty="0">
                <a:solidFill>
                  <a:srgbClr val="FF0000"/>
                </a:solidFill>
              </a:rPr>
              <a:t>แสดงข้อมูลของหนัง</a:t>
            </a:r>
          </a:p>
        </p:txBody>
      </p:sp>
    </p:spTree>
    <p:extLst>
      <p:ext uri="{BB962C8B-B14F-4D97-AF65-F5344CB8AC3E}">
        <p14:creationId xmlns:p14="http://schemas.microsoft.com/office/powerpoint/2010/main" val="28529145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AEA9A83B-2162-44CB-8144-E4B9FAACE10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"/>
          <a:stretch/>
        </p:blipFill>
        <p:spPr>
          <a:xfrm>
            <a:off x="540282" y="729000"/>
            <a:ext cx="11111436" cy="5400000"/>
          </a:xfrm>
          <a:prstGeom prst="rect">
            <a:avLst/>
          </a:prstGeom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518FEFEB-6258-4E2C-B21C-E71E9F52E6BE}"/>
              </a:ext>
            </a:extLst>
          </p:cNvPr>
          <p:cNvGrpSpPr/>
          <p:nvPr/>
        </p:nvGrpSpPr>
        <p:grpSpPr>
          <a:xfrm>
            <a:off x="486459" y="407751"/>
            <a:ext cx="2198626" cy="1941784"/>
            <a:chOff x="593266" y="376916"/>
            <a:chExt cx="2803456" cy="2475958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4A9203B-D2B6-4EAC-9BCD-D020E6C9425C}"/>
                </a:ext>
              </a:extLst>
            </p:cNvPr>
            <p:cNvSpPr/>
            <p:nvPr/>
          </p:nvSpPr>
          <p:spPr>
            <a:xfrm>
              <a:off x="661298" y="776188"/>
              <a:ext cx="1367712" cy="331570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C6A6E9E-3D1D-453C-9C0E-FE197097B79C}"/>
                </a:ext>
              </a:extLst>
            </p:cNvPr>
            <p:cNvSpPr txBox="1"/>
            <p:nvPr/>
          </p:nvSpPr>
          <p:spPr>
            <a:xfrm>
              <a:off x="593266" y="376916"/>
              <a:ext cx="1435744" cy="4709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dirty="0">
                  <a:latin typeface="TH Sarabun New" panose="020B0500040200020003" pitchFamily="34" charset="-34"/>
                  <a:cs typeface="TH Sarabun New" panose="020B0500040200020003" pitchFamily="34" charset="-34"/>
                </a:rPr>
                <a:t>ปุ่มโลโก้แอดมิน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212F1C8-1DC8-4F57-8D39-C5AD51D76C55}"/>
                </a:ext>
              </a:extLst>
            </p:cNvPr>
            <p:cNvSpPr/>
            <p:nvPr/>
          </p:nvSpPr>
          <p:spPr>
            <a:xfrm>
              <a:off x="661297" y="1217442"/>
              <a:ext cx="1367712" cy="847288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04C3666-A1DB-4428-9054-FBCEF7F2E290}"/>
                </a:ext>
              </a:extLst>
            </p:cNvPr>
            <p:cNvSpPr txBox="1"/>
            <p:nvPr/>
          </p:nvSpPr>
          <p:spPr>
            <a:xfrm>
              <a:off x="703791" y="2483542"/>
              <a:ext cx="12827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dirty="0">
                  <a:solidFill>
                    <a:srgbClr val="FFFF00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ปุ่มออกจากระบบ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EA18F69-3176-4B9C-9F5B-05E08C900BAC}"/>
                </a:ext>
              </a:extLst>
            </p:cNvPr>
            <p:cNvSpPr txBox="1"/>
            <p:nvPr/>
          </p:nvSpPr>
          <p:spPr>
            <a:xfrm>
              <a:off x="2029010" y="1403931"/>
              <a:ext cx="1367712" cy="4709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dirty="0">
                  <a:latin typeface="TH Sarabun New" panose="020B0500040200020003" pitchFamily="34" charset="-34"/>
                  <a:cs typeface="TH Sarabun New" panose="020B0500040200020003" pitchFamily="34" charset="-34"/>
                </a:rPr>
                <a:t>ปุ่มเมนูเลือกใช้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A6FA107-ACF5-4563-B43D-DD9E21A93D2E}"/>
                </a:ext>
              </a:extLst>
            </p:cNvPr>
            <p:cNvSpPr/>
            <p:nvPr/>
          </p:nvSpPr>
          <p:spPr>
            <a:xfrm>
              <a:off x="661297" y="2155932"/>
              <a:ext cx="1367712" cy="331570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3A8159A3-B4C4-4D97-8E32-718D1C7EBF77}"/>
              </a:ext>
            </a:extLst>
          </p:cNvPr>
          <p:cNvSpPr txBox="1"/>
          <p:nvPr/>
        </p:nvSpPr>
        <p:spPr>
          <a:xfrm>
            <a:off x="5054692" y="205780"/>
            <a:ext cx="20826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หน้าแอดมิน</a:t>
            </a:r>
            <a:r>
              <a:rPr lang="en-US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– </a:t>
            </a:r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วีดีโอ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0D2F8AF-BEB9-4746-913C-6E24E74A06A1}"/>
              </a:ext>
            </a:extLst>
          </p:cNvPr>
          <p:cNvSpPr/>
          <p:nvPr/>
        </p:nvSpPr>
        <p:spPr>
          <a:xfrm>
            <a:off x="4647501" y="1028506"/>
            <a:ext cx="1996580" cy="2810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23E189F-7E6D-4B4F-8E72-F676E8B01D8A}"/>
              </a:ext>
            </a:extLst>
          </p:cNvPr>
          <p:cNvSpPr/>
          <p:nvPr/>
        </p:nvSpPr>
        <p:spPr>
          <a:xfrm>
            <a:off x="6644081" y="1028505"/>
            <a:ext cx="1996580" cy="2810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314C989-7D9F-4B00-B48A-3E180CF15F9A}"/>
              </a:ext>
            </a:extLst>
          </p:cNvPr>
          <p:cNvSpPr txBox="1"/>
          <p:nvPr/>
        </p:nvSpPr>
        <p:spPr>
          <a:xfrm>
            <a:off x="2793499" y="994159"/>
            <a:ext cx="815530" cy="248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dirty="0">
                <a:solidFill>
                  <a:srgbClr val="FF0000"/>
                </a:solidFill>
              </a:rPr>
              <a:t>ค้นหาข้อมูลหนังด้วยชื่อหนัง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60D161D-EC6D-401D-BA4B-316C31FA2B61}"/>
              </a:ext>
            </a:extLst>
          </p:cNvPr>
          <p:cNvSpPr txBox="1"/>
          <p:nvPr/>
        </p:nvSpPr>
        <p:spPr>
          <a:xfrm>
            <a:off x="8582973" y="994159"/>
            <a:ext cx="912099" cy="248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dirty="0">
                <a:solidFill>
                  <a:srgbClr val="FF0000"/>
                </a:solidFill>
              </a:rPr>
              <a:t>เลือกประเภทของหนังที่จะแสดง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2F116DE-E6B4-4705-9651-D25E2A66C0A7}"/>
              </a:ext>
            </a:extLst>
          </p:cNvPr>
          <p:cNvSpPr/>
          <p:nvPr/>
        </p:nvSpPr>
        <p:spPr>
          <a:xfrm>
            <a:off x="4580740" y="1309553"/>
            <a:ext cx="4101298" cy="198609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491D26A-4933-4225-97E4-8A4192B26496}"/>
              </a:ext>
            </a:extLst>
          </p:cNvPr>
          <p:cNvSpPr txBox="1"/>
          <p:nvPr/>
        </p:nvSpPr>
        <p:spPr>
          <a:xfrm>
            <a:off x="8682038" y="1731428"/>
            <a:ext cx="16922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แสดงข้อมูลหนังทั้งหมด</a:t>
            </a:r>
          </a:p>
          <a:p>
            <a:r>
              <a:rPr lang="th-TH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รวมถึงแก้ไข และ ลบข้อมูลได้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B9A2DC9-49CE-4315-AA88-B459737F7940}"/>
              </a:ext>
            </a:extLst>
          </p:cNvPr>
          <p:cNvSpPr/>
          <p:nvPr/>
        </p:nvSpPr>
        <p:spPr>
          <a:xfrm>
            <a:off x="4580740" y="3295650"/>
            <a:ext cx="4101298" cy="256819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27CC594-BB63-46B7-B289-8122DBAC086B}"/>
              </a:ext>
            </a:extLst>
          </p:cNvPr>
          <p:cNvSpPr txBox="1"/>
          <p:nvPr/>
        </p:nvSpPr>
        <p:spPr>
          <a:xfrm>
            <a:off x="8682038" y="3994523"/>
            <a:ext cx="1692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กรอกข้อมูลเพิ่มหนังเข้าระบบ</a:t>
            </a:r>
          </a:p>
        </p:txBody>
      </p:sp>
    </p:spTree>
    <p:extLst>
      <p:ext uri="{BB962C8B-B14F-4D97-AF65-F5344CB8AC3E}">
        <p14:creationId xmlns:p14="http://schemas.microsoft.com/office/powerpoint/2010/main" val="25023738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966669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76708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ตัวเชื่อมต่อตรง 12">
            <a:extLst>
              <a:ext uri="{FF2B5EF4-FFF2-40B4-BE49-F238E27FC236}">
                <a16:creationId xmlns:a16="http://schemas.microsoft.com/office/drawing/2014/main" id="{E61416D2-E7B0-4979-8CA3-D8547C613A0A}"/>
              </a:ext>
            </a:extLst>
          </p:cNvPr>
          <p:cNvCxnSpPr>
            <a:cxnSpLocks/>
          </p:cNvCxnSpPr>
          <p:nvPr/>
        </p:nvCxnSpPr>
        <p:spPr>
          <a:xfrm>
            <a:off x="121640" y="3426903"/>
            <a:ext cx="11948719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EE67074A-F1AD-4882-A7F8-6CCB25F571FB}"/>
              </a:ext>
            </a:extLst>
          </p:cNvPr>
          <p:cNvSpPr/>
          <p:nvPr/>
        </p:nvSpPr>
        <p:spPr>
          <a:xfrm>
            <a:off x="4400618" y="2598235"/>
            <a:ext cx="3390762" cy="16573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1" name="Picture 10" descr="Logo&#10;&#10;Description automatically generated">
            <a:extLst>
              <a:ext uri="{FF2B5EF4-FFF2-40B4-BE49-F238E27FC236}">
                <a16:creationId xmlns:a16="http://schemas.microsoft.com/office/drawing/2014/main" id="{C97645B5-E4FD-44E9-8999-CBEA3D463E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6761" y="2658126"/>
            <a:ext cx="3038475" cy="153755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956907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video game&#10;&#10;Description automatically generated">
            <a:extLst>
              <a:ext uri="{FF2B5EF4-FFF2-40B4-BE49-F238E27FC236}">
                <a16:creationId xmlns:a16="http://schemas.microsoft.com/office/drawing/2014/main" id="{A9FDE879-EA73-4D0D-A35B-9AB64319DB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841" y="713574"/>
            <a:ext cx="11065101" cy="5400000"/>
          </a:xfrm>
          <a:prstGeom prst="rect">
            <a:avLst/>
          </a:prstGeom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277B712-F6E4-4C31-AB0C-88C1FC6C7F7F}"/>
              </a:ext>
            </a:extLst>
          </p:cNvPr>
          <p:cNvSpPr txBox="1"/>
          <p:nvPr/>
        </p:nvSpPr>
        <p:spPr>
          <a:xfrm>
            <a:off x="5600512" y="190354"/>
            <a:ext cx="9909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หน้าแรก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3DFA10B-6D68-43B9-8516-5A1D12785173}"/>
              </a:ext>
            </a:extLst>
          </p:cNvPr>
          <p:cNvSpPr txBox="1"/>
          <p:nvPr/>
        </p:nvSpPr>
        <p:spPr>
          <a:xfrm>
            <a:off x="1017924" y="1219669"/>
            <a:ext cx="7409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2000" dirty="0">
                <a:solidFill>
                  <a:srgbClr val="FFFF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ปุ่มโลโก้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84CA88F-6E08-4555-B82F-0A23456CCAFF}"/>
              </a:ext>
            </a:extLst>
          </p:cNvPr>
          <p:cNvSpPr/>
          <p:nvPr/>
        </p:nvSpPr>
        <p:spPr>
          <a:xfrm>
            <a:off x="771787" y="805342"/>
            <a:ext cx="1233182" cy="400111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515F58A-6DBC-4A19-AC77-13BCEFA1F50D}"/>
              </a:ext>
            </a:extLst>
          </p:cNvPr>
          <p:cNvSpPr txBox="1"/>
          <p:nvPr/>
        </p:nvSpPr>
        <p:spPr>
          <a:xfrm>
            <a:off x="10309425" y="1209423"/>
            <a:ext cx="11421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000" dirty="0">
                <a:solidFill>
                  <a:srgbClr val="FFFF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ปุ่มเข้าสู่ระบบ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C358EC6-E580-4120-82D4-7C0F2BA2FC3F}"/>
              </a:ext>
            </a:extLst>
          </p:cNvPr>
          <p:cNvSpPr/>
          <p:nvPr/>
        </p:nvSpPr>
        <p:spPr>
          <a:xfrm>
            <a:off x="10536572" y="801755"/>
            <a:ext cx="687898" cy="310394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F95E879-D54E-4AA0-A5D0-B057512F3F67}"/>
              </a:ext>
            </a:extLst>
          </p:cNvPr>
          <p:cNvSpPr/>
          <p:nvPr/>
        </p:nvSpPr>
        <p:spPr>
          <a:xfrm>
            <a:off x="3873616" y="4002946"/>
            <a:ext cx="4444768" cy="523219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B66DE22-BB4C-49D5-8E5F-60F5009253D7}"/>
              </a:ext>
            </a:extLst>
          </p:cNvPr>
          <p:cNvSpPr txBox="1"/>
          <p:nvPr/>
        </p:nvSpPr>
        <p:spPr>
          <a:xfrm>
            <a:off x="5033072" y="4657664"/>
            <a:ext cx="21258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000" dirty="0">
                <a:solidFill>
                  <a:srgbClr val="FFFF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กรอกอีเมลเพื่อสมัครสมาชิก</a:t>
            </a:r>
          </a:p>
        </p:txBody>
      </p:sp>
    </p:spTree>
    <p:extLst>
      <p:ext uri="{BB962C8B-B14F-4D97-AF65-F5344CB8AC3E}">
        <p14:creationId xmlns:p14="http://schemas.microsoft.com/office/powerpoint/2010/main" val="39420736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booth, many&#10;&#10;Description automatically generated">
            <a:extLst>
              <a:ext uri="{FF2B5EF4-FFF2-40B4-BE49-F238E27FC236}">
                <a16:creationId xmlns:a16="http://schemas.microsoft.com/office/drawing/2014/main" id="{7C883382-28A2-4297-A8EE-C1FE3176CE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449" y="729000"/>
            <a:ext cx="11065102" cy="5400000"/>
          </a:xfrm>
          <a:prstGeom prst="rect">
            <a:avLst/>
          </a:prstGeom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D695911-ED60-4645-8C26-08398B5AB08B}"/>
              </a:ext>
            </a:extLst>
          </p:cNvPr>
          <p:cNvSpPr txBox="1"/>
          <p:nvPr/>
        </p:nvSpPr>
        <p:spPr>
          <a:xfrm>
            <a:off x="5289531" y="190354"/>
            <a:ext cx="16129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หน้าเข้าสู่ระบบ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518704-19BC-438F-8640-E69D2A5EBFC7}"/>
              </a:ext>
            </a:extLst>
          </p:cNvPr>
          <p:cNvSpPr txBox="1"/>
          <p:nvPr/>
        </p:nvSpPr>
        <p:spPr>
          <a:xfrm>
            <a:off x="1017924" y="1219669"/>
            <a:ext cx="7409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2000" dirty="0">
                <a:solidFill>
                  <a:srgbClr val="FFFF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ปุ่มโลโก้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5DDF4BA-A618-4D7B-82A3-D6FBCDB8F719}"/>
              </a:ext>
            </a:extLst>
          </p:cNvPr>
          <p:cNvSpPr/>
          <p:nvPr/>
        </p:nvSpPr>
        <p:spPr>
          <a:xfrm>
            <a:off x="838899" y="811845"/>
            <a:ext cx="1233182" cy="400111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20B2FD3-5B21-4F51-86C8-4CEE1EA93BBE}"/>
              </a:ext>
            </a:extLst>
          </p:cNvPr>
          <p:cNvSpPr/>
          <p:nvPr/>
        </p:nvSpPr>
        <p:spPr>
          <a:xfrm>
            <a:off x="5117284" y="2164360"/>
            <a:ext cx="1954635" cy="1652631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14F84A-DB49-40EF-A3A5-A30419382EBF}"/>
              </a:ext>
            </a:extLst>
          </p:cNvPr>
          <p:cNvSpPr txBox="1"/>
          <p:nvPr/>
        </p:nvSpPr>
        <p:spPr>
          <a:xfrm>
            <a:off x="4747918" y="1853967"/>
            <a:ext cx="26933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dirty="0">
                <a:solidFill>
                  <a:srgbClr val="FFFF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กรอกอีเมล และ รหัสผ่าน เพื่อเข้าสู่ระบบ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4FF6350-FA55-48E4-BC78-4F47BB721B1C}"/>
              </a:ext>
            </a:extLst>
          </p:cNvPr>
          <p:cNvSpPr txBox="1"/>
          <p:nvPr/>
        </p:nvSpPr>
        <p:spPr>
          <a:xfrm>
            <a:off x="4763948" y="4311536"/>
            <a:ext cx="26613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>
                <a:solidFill>
                  <a:srgbClr val="FFFF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หากยังไม่ได้สมัครสมาชิกสามารถกดปุ่ม</a:t>
            </a:r>
          </a:p>
          <a:p>
            <a:r>
              <a:rPr lang="en-US" dirty="0">
                <a:solidFill>
                  <a:srgbClr val="FFFF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“</a:t>
            </a:r>
            <a:r>
              <a:rPr lang="th-TH" dirty="0">
                <a:solidFill>
                  <a:srgbClr val="FFFF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สมัครลงทะเบียนตอนนี้</a:t>
            </a:r>
            <a:r>
              <a:rPr lang="en-US" dirty="0">
                <a:solidFill>
                  <a:srgbClr val="FFFF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” </a:t>
            </a:r>
            <a:r>
              <a:rPr lang="th-TH" dirty="0">
                <a:solidFill>
                  <a:srgbClr val="FFFF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ได้</a:t>
            </a:r>
          </a:p>
        </p:txBody>
      </p:sp>
    </p:spTree>
    <p:extLst>
      <p:ext uri="{BB962C8B-B14F-4D97-AF65-F5344CB8AC3E}">
        <p14:creationId xmlns:p14="http://schemas.microsoft.com/office/powerpoint/2010/main" val="1439003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349F0013-813A-495A-AE7D-D96C14A835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449" y="729000"/>
            <a:ext cx="11065101" cy="5400000"/>
          </a:xfrm>
          <a:prstGeom prst="rect">
            <a:avLst/>
          </a:prstGeom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B748EDB-E0F6-4A39-8EBB-6A1F53369BBB}"/>
              </a:ext>
            </a:extLst>
          </p:cNvPr>
          <p:cNvSpPr txBox="1"/>
          <p:nvPr/>
        </p:nvSpPr>
        <p:spPr>
          <a:xfrm>
            <a:off x="5191747" y="190354"/>
            <a:ext cx="18085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หน้าสมัครสมาชิก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D98E21-C89E-4AFA-AEAF-25B77AEFA010}"/>
              </a:ext>
            </a:extLst>
          </p:cNvPr>
          <p:cNvSpPr txBox="1"/>
          <p:nvPr/>
        </p:nvSpPr>
        <p:spPr>
          <a:xfrm>
            <a:off x="1059869" y="1219669"/>
            <a:ext cx="740908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th-TH" sz="2000" dirty="0">
                <a:solidFill>
                  <a:srgbClr val="00206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ปุ่มโลโก้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B5127F5-F711-41DC-9A1E-D0B93637E2CD}"/>
              </a:ext>
            </a:extLst>
          </p:cNvPr>
          <p:cNvSpPr/>
          <p:nvPr/>
        </p:nvSpPr>
        <p:spPr>
          <a:xfrm>
            <a:off x="813732" y="805342"/>
            <a:ext cx="1233182" cy="400111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solidFill>
                <a:srgbClr val="FF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44055AB-7AC0-4DB8-97D2-A7505BD5AEDF}"/>
              </a:ext>
            </a:extLst>
          </p:cNvPr>
          <p:cNvSpPr txBox="1"/>
          <p:nvPr/>
        </p:nvSpPr>
        <p:spPr>
          <a:xfrm>
            <a:off x="10368148" y="1219669"/>
            <a:ext cx="1142191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th-TH" sz="2000" dirty="0">
                <a:solidFill>
                  <a:srgbClr val="00206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ปุ่มเข้าสู่ระบบ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866E4D4-035B-4402-A831-F6E9AB02AC28}"/>
              </a:ext>
            </a:extLst>
          </p:cNvPr>
          <p:cNvSpPr/>
          <p:nvPr/>
        </p:nvSpPr>
        <p:spPr>
          <a:xfrm>
            <a:off x="10595295" y="812001"/>
            <a:ext cx="687898" cy="310394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>
              <a:solidFill>
                <a:srgbClr val="00206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4D2D0D2-6F13-4B1C-8497-EE9ABFEE0999}"/>
              </a:ext>
            </a:extLst>
          </p:cNvPr>
          <p:cNvSpPr txBox="1"/>
          <p:nvPr/>
        </p:nvSpPr>
        <p:spPr>
          <a:xfrm>
            <a:off x="5407939" y="4475995"/>
            <a:ext cx="137472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th-TH" sz="2000" dirty="0">
                <a:solidFill>
                  <a:srgbClr val="00206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ปุ่มดำเนินการต่อ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4C3BBCD-B690-40EF-A4AD-9CDF97EB294B}"/>
              </a:ext>
            </a:extLst>
          </p:cNvPr>
          <p:cNvSpPr/>
          <p:nvPr/>
        </p:nvSpPr>
        <p:spPr>
          <a:xfrm>
            <a:off x="5043180" y="4085105"/>
            <a:ext cx="2104239" cy="310394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>
              <a:solidFill>
                <a:srgbClr val="00206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9544601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33028D3-509B-4E2D-ACEC-DC4722B90B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748" y="729000"/>
            <a:ext cx="11065101" cy="5400000"/>
          </a:xfrm>
          <a:prstGeom prst="rect">
            <a:avLst/>
          </a:prstGeom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B748EDB-E0F6-4A39-8EBB-6A1F53369BBB}"/>
              </a:ext>
            </a:extLst>
          </p:cNvPr>
          <p:cNvSpPr txBox="1"/>
          <p:nvPr/>
        </p:nvSpPr>
        <p:spPr>
          <a:xfrm>
            <a:off x="4944089" y="190354"/>
            <a:ext cx="23038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หน้าสมัครสมาชิก</a:t>
            </a:r>
            <a:r>
              <a:rPr lang="en-US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(</a:t>
            </a:r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ต่อ</a:t>
            </a:r>
            <a:r>
              <a:rPr lang="en-US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)</a:t>
            </a:r>
            <a:endParaRPr lang="th-TH" sz="28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D98E21-C89E-4AFA-AEAF-25B77AEFA010}"/>
              </a:ext>
            </a:extLst>
          </p:cNvPr>
          <p:cNvSpPr txBox="1"/>
          <p:nvPr/>
        </p:nvSpPr>
        <p:spPr>
          <a:xfrm>
            <a:off x="1059869" y="1219669"/>
            <a:ext cx="740908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th-TH" sz="2000" dirty="0">
                <a:solidFill>
                  <a:srgbClr val="00206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ปุ่มโลโก้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B5127F5-F711-41DC-9A1E-D0B93637E2CD}"/>
              </a:ext>
            </a:extLst>
          </p:cNvPr>
          <p:cNvSpPr/>
          <p:nvPr/>
        </p:nvSpPr>
        <p:spPr>
          <a:xfrm>
            <a:off x="813732" y="805342"/>
            <a:ext cx="1233182" cy="400111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solidFill>
                <a:srgbClr val="FF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44055AB-7AC0-4DB8-97D2-A7505BD5AEDF}"/>
              </a:ext>
            </a:extLst>
          </p:cNvPr>
          <p:cNvSpPr txBox="1"/>
          <p:nvPr/>
        </p:nvSpPr>
        <p:spPr>
          <a:xfrm>
            <a:off x="10368148" y="1219669"/>
            <a:ext cx="1142191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th-TH" sz="2000" dirty="0">
                <a:solidFill>
                  <a:srgbClr val="00206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ปุ่มเข้าสู่ระบบ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866E4D4-035B-4402-A831-F6E9AB02AC28}"/>
              </a:ext>
            </a:extLst>
          </p:cNvPr>
          <p:cNvSpPr/>
          <p:nvPr/>
        </p:nvSpPr>
        <p:spPr>
          <a:xfrm>
            <a:off x="10595295" y="812001"/>
            <a:ext cx="687898" cy="310394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>
              <a:solidFill>
                <a:srgbClr val="00206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4D2D0D2-6F13-4B1C-8497-EE9ABFEE0999}"/>
              </a:ext>
            </a:extLst>
          </p:cNvPr>
          <p:cNvSpPr txBox="1"/>
          <p:nvPr/>
        </p:nvSpPr>
        <p:spPr>
          <a:xfrm>
            <a:off x="4927748" y="4484384"/>
            <a:ext cx="2335100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th-TH" sz="2000" dirty="0">
                <a:solidFill>
                  <a:srgbClr val="00206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กรอกอีเมลและรหัสผ่านเพื่อสมัครสมาชิกและดำเนินการต่อ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4C3BBCD-B690-40EF-A4AD-9CDF97EB294B}"/>
              </a:ext>
            </a:extLst>
          </p:cNvPr>
          <p:cNvSpPr/>
          <p:nvPr/>
        </p:nvSpPr>
        <p:spPr>
          <a:xfrm>
            <a:off x="4764947" y="2457974"/>
            <a:ext cx="2642531" cy="1937525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>
              <a:solidFill>
                <a:srgbClr val="00206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8904834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4F8DB173-A7D6-4837-B2F2-5344248D4D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661" y="726736"/>
            <a:ext cx="11065101" cy="5400000"/>
          </a:xfrm>
          <a:prstGeom prst="rect">
            <a:avLst/>
          </a:prstGeom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B748EDB-E0F6-4A39-8EBB-6A1F53369BBB}"/>
              </a:ext>
            </a:extLst>
          </p:cNvPr>
          <p:cNvSpPr txBox="1"/>
          <p:nvPr/>
        </p:nvSpPr>
        <p:spPr>
          <a:xfrm>
            <a:off x="5383311" y="190354"/>
            <a:ext cx="14253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หน้าชำระเงิน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D98E21-C89E-4AFA-AEAF-25B77AEFA010}"/>
              </a:ext>
            </a:extLst>
          </p:cNvPr>
          <p:cNvSpPr txBox="1"/>
          <p:nvPr/>
        </p:nvSpPr>
        <p:spPr>
          <a:xfrm>
            <a:off x="1059869" y="1219669"/>
            <a:ext cx="740908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th-TH" sz="2000" dirty="0">
                <a:solidFill>
                  <a:srgbClr val="00206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ปุ่มโลโก้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B5127F5-F711-41DC-9A1E-D0B93637E2CD}"/>
              </a:ext>
            </a:extLst>
          </p:cNvPr>
          <p:cNvSpPr/>
          <p:nvPr/>
        </p:nvSpPr>
        <p:spPr>
          <a:xfrm>
            <a:off x="813732" y="805342"/>
            <a:ext cx="1233182" cy="400111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solidFill>
                <a:srgbClr val="FF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44055AB-7AC0-4DB8-97D2-A7505BD5AEDF}"/>
              </a:ext>
            </a:extLst>
          </p:cNvPr>
          <p:cNvSpPr txBox="1"/>
          <p:nvPr/>
        </p:nvSpPr>
        <p:spPr>
          <a:xfrm>
            <a:off x="10158745" y="1219669"/>
            <a:ext cx="1443551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th-TH" sz="2000" dirty="0">
                <a:solidFill>
                  <a:srgbClr val="00206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ปุ่มออกจากระบบ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866E4D4-035B-4402-A831-F6E9AB02AC28}"/>
              </a:ext>
            </a:extLst>
          </p:cNvPr>
          <p:cNvSpPr/>
          <p:nvPr/>
        </p:nvSpPr>
        <p:spPr>
          <a:xfrm>
            <a:off x="10477850" y="812001"/>
            <a:ext cx="805343" cy="310394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>
              <a:solidFill>
                <a:srgbClr val="00206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4D2D0D2-6F13-4B1C-8497-EE9ABFEE0999}"/>
              </a:ext>
            </a:extLst>
          </p:cNvPr>
          <p:cNvSpPr txBox="1"/>
          <p:nvPr/>
        </p:nvSpPr>
        <p:spPr>
          <a:xfrm>
            <a:off x="4928450" y="5305560"/>
            <a:ext cx="23351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th-TH" sz="2000" dirty="0">
                <a:solidFill>
                  <a:srgbClr val="00206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กรอกข้อมูลบัตร เพื่อชำระเงิน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4C3BBCD-B690-40EF-A4AD-9CDF97EB294B}"/>
              </a:ext>
            </a:extLst>
          </p:cNvPr>
          <p:cNvSpPr/>
          <p:nvPr/>
        </p:nvSpPr>
        <p:spPr>
          <a:xfrm>
            <a:off x="4454554" y="2172750"/>
            <a:ext cx="3263317" cy="3019520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>
              <a:solidFill>
                <a:srgbClr val="00206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576385309"/>
      </p:ext>
    </p:extLst>
  </p:cSld>
  <p:clrMapOvr>
    <a:masterClrMapping/>
  </p:clrMapOvr>
</p:sld>
</file>

<file path=ppt/theme/theme1.xml><?xml version="1.0" encoding="utf-8"?>
<a:theme xmlns:a="http://schemas.openxmlformats.org/drawingml/2006/main" name="ธีมของ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196</TotalTime>
  <Words>311</Words>
  <Application>Microsoft Office PowerPoint</Application>
  <PresentationFormat>Widescreen</PresentationFormat>
  <Paragraphs>67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Calibri Light</vt:lpstr>
      <vt:lpstr>TH Sarabun New</vt:lpstr>
      <vt:lpstr>ธีมของ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งานนำเสนอ PowerPoint</dc:title>
  <dc:creator>NUTCHANON TANGJAI</dc:creator>
  <cp:lastModifiedBy>NUTCHANON TANGJAI</cp:lastModifiedBy>
  <cp:revision>27</cp:revision>
  <dcterms:created xsi:type="dcterms:W3CDTF">2021-03-31T08:10:51Z</dcterms:created>
  <dcterms:modified xsi:type="dcterms:W3CDTF">2021-04-28T10:48:48Z</dcterms:modified>
</cp:coreProperties>
</file>